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1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91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2C8FE-8E36-4A19-B7BA-78349A0353F9}" type="datetimeFigureOut">
              <a:rPr lang="zh-TW" altLang="en-US" smtClean="0"/>
              <a:t>2021/4/6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B31D16-F3ED-411A-BD7B-8E87B776F0C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075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414964075_4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414964075_4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9418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414964075_4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414964075_4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62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B31D16-F3ED-411A-BD7B-8E87B776F0CA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2428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B31D16-F3ED-411A-BD7B-8E87B776F0CA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3483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414964075_4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414964075_4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9326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6D4CB-21B3-4DF1-9D0F-A65ABA0D66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2C1EDB-8DB6-4651-915D-0F306FEEB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E9455-82F4-4ABB-B842-D87E76E3C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24998-6C05-40E1-87C4-EC0BDAEE5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99B63-F030-4CB3-978B-9076C5807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684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5068C-DD1B-4DBF-AF87-D647CB169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6DE74-605F-4794-A087-B1D03698C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B632F-1753-4C7C-9C63-7A217512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9CB66-6606-4BC5-BA24-E7F132A59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6F575-C637-4F10-9CF3-048C7E590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677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A8D9E0-D04D-47EB-A757-8680BBAFE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3F8C33-67F5-43D8-A872-06D348F609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F85EF-79F2-4765-A8AE-A7071E351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3726D-5C16-4FEB-8F2B-F1EB40753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3430F-7DAF-4B7B-8DB7-4756FD53F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9958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9155619" y="1741"/>
            <a:ext cx="3023268" cy="346892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1098667" y="1018133"/>
            <a:ext cx="7810400" cy="47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6436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56563-31FF-441C-8F75-DFE3C4FE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77A32-EC4E-4A1C-A8FE-DBF059E7D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BF4C5-1C72-4B86-9123-6D7ED5045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DA763-C480-4DFF-BFDF-41C1DF7E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DA2C7-9242-4E31-AE8E-971720D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529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27352-C785-48B5-9CF1-9E45B34F3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E7902-5B07-44F4-8779-1739337F1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DF27E-7EC6-4228-AC62-B33288011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A3684-7B29-42EA-BC34-5A43B69EE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DCB68-CAC7-4669-92B2-AEA8821C9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02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F968D-D4DF-4A7F-8DDE-BB50B6313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2830B-4A49-4426-927C-7098CBA576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53F8E2-4B8C-47F5-83F9-AD5CE52A10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03846-C109-453F-ADD3-454340E52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77BA87-3701-4A19-9CDC-D2DEDF165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5008B-1E3F-409D-B2B6-064565ADA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349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1FEA6-8E62-4FA4-B639-274F53D6C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685579-348C-47BA-A473-0C6FFF103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4736B7-D3BD-4347-91E4-7542A21BDF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1EAB7-22ED-4799-B6B7-70D614F027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948FE5-7694-4926-96BA-A456E6CA36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DA6B47-CE4F-4FC0-BD02-A95248037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17982A-5208-4A30-B4C6-C6349CF7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A613A4-4DAB-4BE6-B6DB-EB2F38668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7009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2990D-A011-4CF4-948D-147E31A80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4D5695-9106-421C-996B-1A2C27CA3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E8BD6-A289-4E7A-9AAF-AD30ADC36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95B8F8-A01E-485E-BD72-0C06811F1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1761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53163A-E956-459A-BBD1-AA6597957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0BEAC8-867C-4547-B0AE-EF75EE805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6A3BB-5664-4BD4-A4D0-285828337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9175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9BA1E-2772-491E-A9EF-78BF74EE0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3F9A5-5972-43A7-8D82-C21019DBE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0A226-458F-4050-A691-232E6A6B85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D093AA-14F6-4B05-935C-E41257735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B2982-7DE3-4980-825A-C47D135C0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7505AD-9AEA-4571-864B-334CA369F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974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B5651-2CC4-483C-B8A6-361B532BA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017349-D0EA-4E57-8F3F-F38A478BCD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5A9D29-87BB-4C38-9D59-CFD1810560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0BA7A1-E2D1-4685-92B3-0563385EA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EF01-C321-4313-ADEA-CBFC6AAA0884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A989A-DE53-48C8-806A-811583844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BAE93-E94D-4CAF-9B68-6587CB859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4E7DD-914B-43CB-9924-A125907B80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014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79C2E-C545-4F4A-9C45-252CD8C17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C1EB0-DD47-4B63-8948-13E2F61B8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48EC2D-37E3-4E0B-BADC-007BF69CB43B}"/>
              </a:ext>
            </a:extLst>
          </p:cNvPr>
          <p:cNvSpPr/>
          <p:nvPr userDrawn="1"/>
        </p:nvSpPr>
        <p:spPr>
          <a:xfrm>
            <a:off x="-1" y="0"/>
            <a:ext cx="12192000" cy="1000342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527F33-654F-4ABC-A1D9-31B040AA84E2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0" y="10944"/>
            <a:ext cx="1339402" cy="983451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3A3C2728-D44D-4D89-9316-94DF76124A0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435397" y="48607"/>
            <a:ext cx="7108586" cy="932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ctr"/>
            <a:r>
              <a:rPr lang="en-US" sz="3600" b="1" dirty="0">
                <a:solidFill>
                  <a:schemeClr val="accent1">
                    <a:lumMod val="40000"/>
                    <a:lumOff val="60000"/>
                  </a:schemeClr>
                </a:solidFill>
                <a:cs typeface="Arial" panose="020B0604020202020204" pitchFamily="34" charset="0"/>
              </a:rPr>
              <a:t>Title</a:t>
            </a:r>
            <a:endParaRPr lang="en-US" altLang="en-US" sz="4700" b="1" dirty="0">
              <a:solidFill>
                <a:schemeClr val="accent1">
                  <a:lumMod val="40000"/>
                  <a:lumOff val="60000"/>
                </a:schemeClr>
              </a:solidFill>
              <a:cs typeface="Arial" panose="020B0604020202020204" pitchFamily="34" charset="0"/>
            </a:endParaRPr>
          </a:p>
        </p:txBody>
      </p:sp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66723A99-BFCA-49F0-B47C-123DAA8983CF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580" y="0"/>
            <a:ext cx="1045300" cy="1019167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id="{1E4D4687-D317-45CB-A6C9-3AE649CF2DF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6488668"/>
            <a:ext cx="12192000" cy="369332"/>
          </a:xfrm>
          <a:prstGeom prst="rect">
            <a:avLst/>
          </a:prstGeom>
          <a:solidFill>
            <a:srgbClr val="002060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50000"/>
              </a:spcBef>
              <a:defRPr/>
            </a:pPr>
            <a:endParaRPr lang="en-GB" sz="20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3CF9B-34BA-4276-A51F-5FE3314F9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880" y="648193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FBCEF01-C321-4313-ADEA-CBFC6AAA0884}" type="datetimeFigureOut">
              <a:rPr lang="en-IN" smtClean="0"/>
              <a:pPr/>
              <a:t>06-04-2021</a:t>
            </a:fld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1D7B7-2252-4BCA-A65C-1DFFB7061E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3592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354E7DD-914B-43CB-9924-A125907B800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5A0E1-CE70-41F1-B3D0-2B93F6DD1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02971" y="6469843"/>
            <a:ext cx="61860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IN" dirty="0"/>
              <a:t>Retinal Image Analysis for multi-Disease Detection Challenge</a:t>
            </a:r>
          </a:p>
        </p:txBody>
      </p:sp>
      <p:pic>
        <p:nvPicPr>
          <p:cNvPr id="1026" name="Picture 2" descr="EVOLUCARE ET ADCIS ANNONCENT LA CRÉATION D'OPHTAI, UNE JOINT-VENTURE QUI  MET L'INTELLIGENCE ARTIFICIELLE AU SERVICE DE L'">
            <a:extLst>
              <a:ext uri="{FF2B5EF4-FFF2-40B4-BE49-F238E27FC236}">
                <a16:creationId xmlns:a16="http://schemas.microsoft.com/office/drawing/2014/main" id="{FCFC2486-5FBD-4F83-BB9D-F9DADF74550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2119" y="5963789"/>
            <a:ext cx="1553441" cy="543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310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zhuanlan.zhihu.com/p/8441842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320" y="301541"/>
            <a:ext cx="1813717" cy="449619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1440872" y="264740"/>
            <a:ext cx="95920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Retinal Image Analysis for multi-Disease Detection Challenge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57BB851-DB48-47B0-8568-7D0E798E1E5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268" y="1334663"/>
            <a:ext cx="1988638" cy="1988638"/>
          </a:xfrm>
          <a:prstGeom prst="rect">
            <a:avLst/>
          </a:prstGeom>
        </p:spPr>
      </p:pic>
      <p:pic>
        <p:nvPicPr>
          <p:cNvPr id="1026" name="Picture 2" descr="國立交通大學- 维基百科，自由的百科全书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465" y="3870004"/>
            <a:ext cx="1977441" cy="1977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327;p25"/>
          <p:cNvSpPr txBox="1">
            <a:spLocks/>
          </p:cNvSpPr>
          <p:nvPr/>
        </p:nvSpPr>
        <p:spPr>
          <a:xfrm>
            <a:off x="744244" y="4919406"/>
            <a:ext cx="804900" cy="6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5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TW" sz="1400" dirty="0" smtClean="0">
                <a:solidFill>
                  <a:srgbClr val="9999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Member</a:t>
            </a:r>
            <a:r>
              <a:rPr lang="en-US" sz="1800" dirty="0" smtClean="0">
                <a:solidFill>
                  <a:srgbClr val="9999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800" dirty="0">
              <a:solidFill>
                <a:srgbClr val="9999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328;p25"/>
          <p:cNvSpPr txBox="1"/>
          <p:nvPr/>
        </p:nvSpPr>
        <p:spPr>
          <a:xfrm>
            <a:off x="1613799" y="4801501"/>
            <a:ext cx="3000000" cy="764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sym typeface="Nunito"/>
              </a:rPr>
              <a:t>Chia-Yen Lee</a:t>
            </a:r>
          </a:p>
          <a:p>
            <a:pPr lvl="0">
              <a:lnSpc>
                <a:spcPct val="115000"/>
              </a:lnSpc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Nunito"/>
              </a:rPr>
              <a:t>Hung </a:t>
            </a: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  <a:sym typeface="Nunito"/>
              </a:rPr>
              <a:t>Yeh</a:t>
            </a: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  <a:sym typeface="Nunito"/>
            </a:endParaRPr>
          </a:p>
          <a:p>
            <a:pPr lvl="0">
              <a:lnSpc>
                <a:spcPct val="115000"/>
              </a:lnSpc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Nunito"/>
              </a:rPr>
              <a:t>Kai-Wen Cheng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  <a:sym typeface="Nunito"/>
            </a:endParaRPr>
          </a:p>
        </p:txBody>
      </p:sp>
      <p:cxnSp>
        <p:nvCxnSpPr>
          <p:cNvPr id="9" name="Google Shape;329;p25"/>
          <p:cNvCxnSpPr>
            <a:cxnSpLocks/>
          </p:cNvCxnSpPr>
          <p:nvPr/>
        </p:nvCxnSpPr>
        <p:spPr>
          <a:xfrm>
            <a:off x="1514803" y="4502061"/>
            <a:ext cx="0" cy="1345385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文字方塊 5"/>
          <p:cNvSpPr txBox="1"/>
          <p:nvPr/>
        </p:nvSpPr>
        <p:spPr>
          <a:xfrm>
            <a:off x="744244" y="2487725"/>
            <a:ext cx="43682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  <a:r>
              <a:rPr lang="zh-TW" alt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TW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WWW</a:t>
            </a:r>
            <a:endParaRPr lang="zh-TW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137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320" y="301541"/>
            <a:ext cx="1813717" cy="449619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5015314" y="264740"/>
            <a:ext cx="24431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Pre-processing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l="16896" r="17441"/>
          <a:stretch/>
        </p:blipFill>
        <p:spPr>
          <a:xfrm>
            <a:off x="4654396" y="2321831"/>
            <a:ext cx="2835564" cy="2868214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/>
          <a:srcRect l="16824" r="17359"/>
          <a:stretch/>
        </p:blipFill>
        <p:spPr>
          <a:xfrm>
            <a:off x="8542905" y="2321831"/>
            <a:ext cx="2842215" cy="2868214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5"/>
          <a:srcRect l="16804" r="17332"/>
          <a:stretch/>
        </p:blipFill>
        <p:spPr>
          <a:xfrm>
            <a:off x="765887" y="2321831"/>
            <a:ext cx="2835564" cy="2859404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765887" y="1952499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image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4654396" y="1952499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CLAHE image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8542905" y="1952499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Green Channel image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301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320" y="301541"/>
            <a:ext cx="1813717" cy="449619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3585378" y="264740"/>
            <a:ext cx="53030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 &amp; Optimizer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Mish：一个新的state-of-the-art激活函数，ReLU的继任者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54"/>
          <a:stretch/>
        </p:blipFill>
        <p:spPr bwMode="auto">
          <a:xfrm>
            <a:off x="2229083" y="2123722"/>
            <a:ext cx="3843095" cy="3799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字方塊 12"/>
          <p:cNvSpPr txBox="1"/>
          <p:nvPr/>
        </p:nvSpPr>
        <p:spPr>
          <a:xfrm>
            <a:off x="2807954" y="1717590"/>
            <a:ext cx="2685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Mish activation function</a:t>
            </a:r>
            <a:r>
              <a:rPr lang="zh-TW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-76625" y="6202969"/>
            <a:ext cx="28552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altLang="zh-TW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</a:t>
            </a:r>
            <a:r>
              <a:rPr lang="en-US" altLang="zh-TW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zhuanlan.zhihu.com/p/84418420</a:t>
            </a:r>
            <a:endParaRPr lang="en-US" altLang="zh-TW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7637353" y="3131065"/>
            <a:ext cx="347146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Optimizer</a:t>
            </a:r>
            <a:r>
              <a:rPr lang="zh-TW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TW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 </a:t>
            </a:r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Adam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ranger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2100" b="0" i="0" u="none" strike="noStrike" cap="none" normalizeH="0" baseline="0" smtClean="0">
                <a:ln>
                  <a:noFill/>
                </a:ln>
                <a:solidFill>
                  <a:srgbClr val="202124"/>
                </a:solidFill>
                <a:effectLst/>
                <a:latin typeface="Arial Unicode MS"/>
                <a:ea typeface="inherit"/>
              </a:rPr>
              <a:t>Replace adam with ranger</a:t>
            </a:r>
            <a:r>
              <a:rPr kumimoji="0" lang="zh-TW" altLang="zh-TW" sz="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TW" altLang="zh-TW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51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 txBox="1">
            <a:spLocks noGrp="1"/>
          </p:cNvSpPr>
          <p:nvPr>
            <p:ph type="title"/>
          </p:nvPr>
        </p:nvSpPr>
        <p:spPr>
          <a:xfrm>
            <a:off x="1098667" y="1018133"/>
            <a:ext cx="7810400" cy="476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200" dirty="0"/>
              <a:t> </a:t>
            </a:r>
            <a:r>
              <a:rPr lang="en-US" dirty="0"/>
              <a:t>Task1</a:t>
            </a:r>
            <a:endParaRPr sz="32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320" y="301541"/>
            <a:ext cx="1813717" cy="44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46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320" y="301541"/>
            <a:ext cx="1813717" cy="449619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5570724" y="264740"/>
            <a:ext cx="1332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1702735" y="1246456"/>
            <a:ext cx="2219325" cy="157395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B3-B7</a:t>
            </a:r>
          </a:p>
          <a:p>
            <a:pPr algn="ctr"/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(Original image)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1702734" y="2964898"/>
            <a:ext cx="2219325" cy="157395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B7</a:t>
            </a:r>
          </a:p>
          <a:p>
            <a:pPr algn="ctr"/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(CLAHE image)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1702733" y="4683340"/>
            <a:ext cx="2219325" cy="157395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B7</a:t>
            </a:r>
          </a:p>
          <a:p>
            <a:pPr algn="ctr"/>
            <a:r>
              <a:rPr lang="en-US" altLang="zh-TW" sz="14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(Green Channel image)</a:t>
            </a:r>
            <a:endParaRPr lang="zh-TW" alt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橢圓 4"/>
          <p:cNvSpPr/>
          <p:nvPr/>
        </p:nvSpPr>
        <p:spPr>
          <a:xfrm>
            <a:off x="5667530" y="3358385"/>
            <a:ext cx="809296" cy="786976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直線接點 6"/>
          <p:cNvCxnSpPr>
            <a:stCxn id="13" idx="3"/>
            <a:endCxn id="5" idx="2"/>
          </p:cNvCxnSpPr>
          <p:nvPr/>
        </p:nvCxnSpPr>
        <p:spPr>
          <a:xfrm>
            <a:off x="3922060" y="2033432"/>
            <a:ext cx="1745470" cy="171844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線接點 8"/>
          <p:cNvCxnSpPr>
            <a:stCxn id="16" idx="3"/>
            <a:endCxn id="5" idx="2"/>
          </p:cNvCxnSpPr>
          <p:nvPr/>
        </p:nvCxnSpPr>
        <p:spPr>
          <a:xfrm flipV="1">
            <a:off x="3922059" y="3751873"/>
            <a:ext cx="1745471" cy="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線接點 18"/>
          <p:cNvCxnSpPr>
            <a:stCxn id="17" idx="3"/>
            <a:endCxn id="5" idx="2"/>
          </p:cNvCxnSpPr>
          <p:nvPr/>
        </p:nvCxnSpPr>
        <p:spPr>
          <a:xfrm flipV="1">
            <a:off x="3922058" y="3751873"/>
            <a:ext cx="1745472" cy="171844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5292157" y="2734065"/>
            <a:ext cx="1560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 voting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8222296" y="2944857"/>
            <a:ext cx="2219325" cy="157395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Result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直線接點 22"/>
          <p:cNvCxnSpPr/>
          <p:nvPr/>
        </p:nvCxnSpPr>
        <p:spPr>
          <a:xfrm flipV="1">
            <a:off x="6476825" y="3751872"/>
            <a:ext cx="1745471" cy="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951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 txBox="1">
            <a:spLocks noGrp="1"/>
          </p:cNvSpPr>
          <p:nvPr>
            <p:ph type="title"/>
          </p:nvPr>
        </p:nvSpPr>
        <p:spPr>
          <a:xfrm>
            <a:off x="1098667" y="1018133"/>
            <a:ext cx="7810400" cy="476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200" dirty="0"/>
              <a:t> </a:t>
            </a:r>
            <a:r>
              <a:rPr lang="en-US" dirty="0" smtClean="0"/>
              <a:t>Task2</a:t>
            </a:r>
            <a:endParaRPr sz="32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320" y="301541"/>
            <a:ext cx="1813717" cy="44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0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320" y="301541"/>
            <a:ext cx="1813717" cy="449619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5570724" y="264740"/>
            <a:ext cx="1332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1702735" y="1246456"/>
            <a:ext cx="2219323" cy="93146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B3-B8</a:t>
            </a:r>
          </a:p>
          <a:p>
            <a:pPr algn="ctr"/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(Original image)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橢圓 4"/>
          <p:cNvSpPr/>
          <p:nvPr/>
        </p:nvSpPr>
        <p:spPr>
          <a:xfrm>
            <a:off x="5667530" y="3358385"/>
            <a:ext cx="809296" cy="786976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直線接點 6"/>
          <p:cNvCxnSpPr>
            <a:stCxn id="13" idx="3"/>
            <a:endCxn id="5" idx="2"/>
          </p:cNvCxnSpPr>
          <p:nvPr/>
        </p:nvCxnSpPr>
        <p:spPr>
          <a:xfrm>
            <a:off x="3922058" y="1712190"/>
            <a:ext cx="1745472" cy="203968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線接點 8"/>
          <p:cNvCxnSpPr>
            <a:stCxn id="18" idx="3"/>
            <a:endCxn id="5" idx="2"/>
          </p:cNvCxnSpPr>
          <p:nvPr/>
        </p:nvCxnSpPr>
        <p:spPr>
          <a:xfrm flipV="1">
            <a:off x="3922057" y="3751873"/>
            <a:ext cx="1745473" cy="71472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線接點 18"/>
          <p:cNvCxnSpPr>
            <a:stCxn id="22" idx="3"/>
            <a:endCxn id="5" idx="2"/>
          </p:cNvCxnSpPr>
          <p:nvPr/>
        </p:nvCxnSpPr>
        <p:spPr>
          <a:xfrm flipV="1">
            <a:off x="3922056" y="3751873"/>
            <a:ext cx="1745474" cy="209193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5292157" y="2734065"/>
            <a:ext cx="1560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 voting</a:t>
            </a:r>
            <a:endParaRPr lang="zh-TW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8222296" y="2944857"/>
            <a:ext cx="2219325" cy="157395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Result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3" name="直線接點 22"/>
          <p:cNvCxnSpPr/>
          <p:nvPr/>
        </p:nvCxnSpPr>
        <p:spPr>
          <a:xfrm flipV="1">
            <a:off x="6476825" y="3751872"/>
            <a:ext cx="1745471" cy="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1702734" y="2623662"/>
            <a:ext cx="2219323" cy="93146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B7</a:t>
            </a:r>
          </a:p>
          <a:p>
            <a:pPr algn="ctr"/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(CLAHE image)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1702734" y="4000868"/>
            <a:ext cx="2219323" cy="93146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B7</a:t>
            </a:r>
          </a:p>
          <a:p>
            <a:pPr algn="ctr"/>
            <a:r>
              <a:rPr lang="en-US" altLang="zh-TW" sz="14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(Green Channel image)</a:t>
            </a:r>
            <a:endParaRPr lang="zh-TW" altLang="en-US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矩形: 圓角 27">
            <a:extLst>
              <a:ext uri="{FF2B5EF4-FFF2-40B4-BE49-F238E27FC236}">
                <a16:creationId xmlns:a16="http://schemas.microsoft.com/office/drawing/2014/main" id="{72051959-1098-446E-871B-5C87E2F73C44}"/>
              </a:ext>
            </a:extLst>
          </p:cNvPr>
          <p:cNvSpPr/>
          <p:nvPr/>
        </p:nvSpPr>
        <p:spPr>
          <a:xfrm>
            <a:off x="1702733" y="5378074"/>
            <a:ext cx="2219323" cy="93146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TResNet</a:t>
            </a:r>
            <a:endParaRPr lang="en-US" altLang="zh-TW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TW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(Original image)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直線接點 10"/>
          <p:cNvCxnSpPr>
            <a:stCxn id="15" idx="3"/>
            <a:endCxn id="5" idx="2"/>
          </p:cNvCxnSpPr>
          <p:nvPr/>
        </p:nvCxnSpPr>
        <p:spPr>
          <a:xfrm>
            <a:off x="3922057" y="3089396"/>
            <a:ext cx="1745473" cy="66247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289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5320" y="301541"/>
            <a:ext cx="1813717" cy="449619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5795914" y="264740"/>
            <a:ext cx="881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8663697"/>
              </p:ext>
            </p:extLst>
          </p:nvPr>
        </p:nvGraphicFramePr>
        <p:xfrm>
          <a:off x="545476" y="2227482"/>
          <a:ext cx="11053399" cy="17874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工作表" r:id="rId5" imgW="12809255" imgH="2065075" progId="Excel.Sheet.12">
                  <p:embed/>
                </p:oleObj>
              </mc:Choice>
              <mc:Fallback>
                <p:oleObj name="工作表" r:id="rId5" imgW="12809255" imgH="206507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5476" y="2227482"/>
                        <a:ext cx="11053399" cy="17874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向右箭號 7"/>
          <p:cNvSpPr/>
          <p:nvPr/>
        </p:nvSpPr>
        <p:spPr>
          <a:xfrm rot="5400000">
            <a:off x="5617107" y="4515933"/>
            <a:ext cx="910134" cy="273269"/>
          </a:xfrm>
          <a:prstGeom prst="rightArrow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5120836" y="5251621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Asymmetric Loss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890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 txBox="1">
            <a:spLocks noGrp="1"/>
          </p:cNvSpPr>
          <p:nvPr>
            <p:ph type="title"/>
          </p:nvPr>
        </p:nvSpPr>
        <p:spPr>
          <a:xfrm>
            <a:off x="1098667" y="1018133"/>
            <a:ext cx="7810400" cy="476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3200" dirty="0"/>
              <a:t> </a:t>
            </a:r>
            <a:r>
              <a:rPr lang="en-US" dirty="0" smtClean="0"/>
              <a:t>Thanks </a:t>
            </a:r>
            <a:r>
              <a:rPr lang="en-US" smtClean="0"/>
              <a:t>for attention</a:t>
            </a:r>
            <a:endParaRPr sz="32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320" y="301541"/>
            <a:ext cx="1813717" cy="44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97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118</Words>
  <Application>Microsoft Office PowerPoint</Application>
  <PresentationFormat>寬螢幕</PresentationFormat>
  <Paragraphs>43</Paragraphs>
  <Slides>9</Slides>
  <Notes>5</Notes>
  <HiddenSlides>0</HiddenSlides>
  <MMClips>0</MMClips>
  <ScaleCrop>false</ScaleCrop>
  <HeadingPairs>
    <vt:vector size="8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20" baseType="lpstr">
      <vt:lpstr>Arial Unicode MS</vt:lpstr>
      <vt:lpstr>inherit</vt:lpstr>
      <vt:lpstr>Nunito</vt:lpstr>
      <vt:lpstr>SimSun</vt:lpstr>
      <vt:lpstr>新細明體</vt:lpstr>
      <vt:lpstr>Arial</vt:lpstr>
      <vt:lpstr>Calibri</vt:lpstr>
      <vt:lpstr>Calibri Light</vt:lpstr>
      <vt:lpstr>Times New Roman</vt:lpstr>
      <vt:lpstr>Office Theme</vt:lpstr>
      <vt:lpstr>Microsoft Excel 工作表</vt:lpstr>
      <vt:lpstr>PowerPoint 簡報</vt:lpstr>
      <vt:lpstr>PowerPoint 簡報</vt:lpstr>
      <vt:lpstr>PowerPoint 簡報</vt:lpstr>
      <vt:lpstr> Task1</vt:lpstr>
      <vt:lpstr>PowerPoint 簡報</vt:lpstr>
      <vt:lpstr> Task2</vt:lpstr>
      <vt:lpstr>PowerPoint 簡報</vt:lpstr>
      <vt:lpstr>PowerPoint 簡報</vt:lpstr>
      <vt:lpstr> Thanks for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Samiksha Pachade</dc:creator>
  <cp:lastModifiedBy>owuser</cp:lastModifiedBy>
  <cp:revision>11</cp:revision>
  <dcterms:created xsi:type="dcterms:W3CDTF">2021-03-11T09:47:07Z</dcterms:created>
  <dcterms:modified xsi:type="dcterms:W3CDTF">2021-04-06T10:25:03Z</dcterms:modified>
</cp:coreProperties>
</file>

<file path=docProps/thumbnail.jpeg>
</file>